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48"/>
    <p:restoredTop sz="90741"/>
  </p:normalViewPr>
  <p:slideViewPr>
    <p:cSldViewPr snapToGrid="0" snapToObjects="1">
      <p:cViewPr varScale="1">
        <p:scale>
          <a:sx n="80" d="100"/>
          <a:sy n="80" d="100"/>
        </p:scale>
        <p:origin x="19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98C42-7446-BC4E-A035-5BF57334CB20}" type="datetimeFigureOut">
              <a:rPr lang="en-US" smtClean="0"/>
              <a:t>1/2/16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54594-27D2-8047-8054-35E8AC526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24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54594-27D2-8047-8054-35E8AC5268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07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columbia.edu/~cdall/pubs/Cells-SOSP-final.pdf" TargetMode="External"/><Relationship Id="rId3" Type="http://schemas.openxmlformats.org/officeDocument/2006/relationships/hyperlink" Target="http://ieeexplore.ieee.org/stamp/stamp.jsp?tp=&amp;arnumber=7130872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opcornlinux.org/images/publications/barbalace_ols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x86下多OS显示技术研究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计</a:t>
            </a:r>
            <a:r>
              <a:rPr lang="en-US" altLang="zh-CN" dirty="0" smtClean="0"/>
              <a:t>25</a:t>
            </a:r>
            <a:r>
              <a:rPr lang="zh-CN" altLang="en-US" dirty="0" smtClean="0"/>
              <a:t> 赵涵</a:t>
            </a:r>
          </a:p>
          <a:p>
            <a:r>
              <a:rPr lang="zh-CN" altLang="en-US" dirty="0" smtClean="0"/>
              <a:t>指导教师</a:t>
            </a:r>
            <a:r>
              <a:rPr lang="zh-CN" altLang="en-US" dirty="0" smtClean="0"/>
              <a:t>：陈康老师，</a:t>
            </a:r>
            <a:r>
              <a:rPr lang="zh-CN" altLang="en-US" dirty="0" smtClean="0"/>
              <a:t>陈渝老师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zh-CN" altLang="en-US" dirty="0" smtClean="0"/>
              <a:t>研究内容方案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b="1" dirty="0" err="1"/>
              <a:t>利用LXC或类似技术，将Linux</a:t>
            </a:r>
            <a:r>
              <a:rPr lang="en-US" b="1" dirty="0" err="1" smtClean="0"/>
              <a:t>系统运行在</a:t>
            </a:r>
            <a:r>
              <a:rPr lang="en-US" b="1" dirty="0" err="1"/>
              <a:t>android</a:t>
            </a:r>
            <a:r>
              <a:rPr lang="en-US" b="1" dirty="0"/>
              <a:t> x86</a:t>
            </a:r>
            <a:r>
              <a:rPr lang="en-US" b="1" dirty="0" smtClean="0"/>
              <a:t>上</a:t>
            </a:r>
            <a:endParaRPr lang="zh-CN" altLang="en-US" b="1" dirty="0" smtClean="0"/>
          </a:p>
          <a:p>
            <a:pPr marL="457200" indent="-457200">
              <a:buClr>
                <a:srgbClr val="00B050"/>
              </a:buClr>
              <a:buFont typeface="+mj-lt"/>
              <a:buAutoNum type="alphaLcPeriod"/>
            </a:pPr>
            <a:r>
              <a:rPr lang="en-US" dirty="0" err="1" smtClean="0"/>
              <a:t>在Android</a:t>
            </a:r>
            <a:r>
              <a:rPr lang="en-US" dirty="0" smtClean="0"/>
              <a:t> x86上安装lxc或类似工具，安装运行Fedora 23</a:t>
            </a:r>
          </a:p>
          <a:p>
            <a:pPr marL="457200" indent="-457200">
              <a:buClr>
                <a:srgbClr val="00B050"/>
              </a:buClr>
              <a:buFont typeface="+mj-lt"/>
              <a:buAutoNum type="alphaLcPeriod"/>
            </a:pPr>
            <a:r>
              <a:rPr lang="en-US" dirty="0" err="1" smtClean="0"/>
              <a:t>修改Surfaceflinger</a:t>
            </a:r>
            <a:r>
              <a:rPr lang="en-US" dirty="0" smtClean="0"/>
              <a:t>/Wayland/</a:t>
            </a:r>
            <a:r>
              <a:rPr lang="en-US" dirty="0" err="1" smtClean="0"/>
              <a:t>Mesa配置或者相关代码，控制Linux显示在第二个屏幕上</a:t>
            </a:r>
            <a:endParaRPr lang="zh-CN" altLang="en-US" dirty="0" smtClean="0"/>
          </a:p>
          <a:p>
            <a:pPr marL="457200" indent="-457200">
              <a:buFont typeface="+mj-lt"/>
              <a:buAutoNum type="alphaLcPeriod"/>
            </a:pPr>
            <a:endParaRPr lang="zh-CN" altLang="en-US" dirty="0"/>
          </a:p>
          <a:p>
            <a:pPr marL="457200" indent="-457200">
              <a:buFont typeface="+mj-lt"/>
              <a:buAutoNum type="arabicPeriod" startAt="3"/>
            </a:pPr>
            <a:r>
              <a:rPr lang="en-US" b="1" dirty="0"/>
              <a:t>管理鼠标键盘等设备 + </a:t>
            </a:r>
            <a:r>
              <a:rPr lang="en-US" b="1" dirty="0" err="1" smtClean="0"/>
              <a:t>学习和分析理解</a:t>
            </a:r>
            <a:r>
              <a:rPr lang="en-US" altLang="zh-CN" b="1" dirty="0" err="1" smtClean="0"/>
              <a:t>L</a:t>
            </a:r>
            <a:r>
              <a:rPr lang="en-US" b="1" dirty="0" err="1" smtClean="0"/>
              <a:t>inux</a:t>
            </a:r>
            <a:r>
              <a:rPr lang="en-US" b="1" dirty="0" smtClean="0"/>
              <a:t>/</a:t>
            </a:r>
            <a:r>
              <a:rPr lang="en-US" altLang="zh-CN" b="1" dirty="0" err="1" smtClean="0"/>
              <a:t>A</a:t>
            </a:r>
            <a:r>
              <a:rPr lang="en-US" b="1" dirty="0" err="1" smtClean="0"/>
              <a:t>ndroid的</a:t>
            </a:r>
            <a:r>
              <a:rPr lang="en-US" altLang="zh-CN" b="1" dirty="0" err="1" smtClean="0"/>
              <a:t>I</a:t>
            </a:r>
            <a:r>
              <a:rPr lang="en-US" b="1" dirty="0" err="1" smtClean="0"/>
              <a:t>nput</a:t>
            </a:r>
            <a:r>
              <a:rPr lang="en-US" b="1" dirty="0" smtClean="0"/>
              <a:t> </a:t>
            </a:r>
            <a:r>
              <a:rPr lang="en-US" altLang="zh-CN" b="1" dirty="0" smtClean="0"/>
              <a:t>S</a:t>
            </a:r>
            <a:r>
              <a:rPr lang="en-US" b="1" dirty="0" smtClean="0"/>
              <a:t>ubsystem</a:t>
            </a:r>
            <a:endParaRPr lang="zh-CN" altLang="en-US" b="1" dirty="0"/>
          </a:p>
          <a:p>
            <a:pPr marL="457200" indent="-457200">
              <a:buClr>
                <a:srgbClr val="00B050"/>
              </a:buClr>
              <a:buFont typeface="+mj-lt"/>
              <a:buAutoNum type="alphaLcPeriod"/>
            </a:pPr>
            <a:r>
              <a:rPr lang="zh-CN" altLang="en-US" dirty="0"/>
              <a:t>编写代码，管理鼠标键盘在两个系统之间的切换</a:t>
            </a:r>
          </a:p>
          <a:p>
            <a:pPr marL="457200" indent="-457200">
              <a:buFont typeface="+mj-lt"/>
              <a:buAutoNum type="alphaLcPeriod"/>
            </a:pPr>
            <a:endParaRPr lang="en-US" dirty="0"/>
          </a:p>
          <a:p>
            <a:pPr marL="457200" indent="-457200">
              <a:buFont typeface="+mj-lt"/>
              <a:buAutoNum type="arabicPeriod" startAt="4"/>
            </a:pPr>
            <a:r>
              <a:rPr lang="zh-CN" altLang="en-US" b="1" dirty="0"/>
              <a:t>测试分析</a:t>
            </a:r>
            <a:r>
              <a:rPr lang="en-US" altLang="zh-CN" b="1" dirty="0"/>
              <a:t>Android/Linux</a:t>
            </a:r>
            <a:r>
              <a:rPr lang="zh-CN" altLang="en-US" b="1" dirty="0"/>
              <a:t>在新环境下与原生环境</a:t>
            </a:r>
            <a:r>
              <a:rPr lang="en-US" altLang="zh-CN" b="1" dirty="0"/>
              <a:t>/QEMU-KVM</a:t>
            </a:r>
            <a:r>
              <a:rPr lang="zh-CN" altLang="en-US" b="1" dirty="0"/>
              <a:t>环境下的</a:t>
            </a:r>
            <a:r>
              <a:rPr lang="en-US" altLang="zh-CN" b="1" dirty="0"/>
              <a:t>2D/3D</a:t>
            </a:r>
            <a:r>
              <a:rPr lang="zh-CN" altLang="en-US" b="1" dirty="0"/>
              <a:t>支持功能和</a:t>
            </a:r>
            <a:r>
              <a:rPr lang="zh-CN" altLang="en-US" b="1" dirty="0" smtClean="0"/>
              <a:t>性能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3725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 </a:t>
            </a:r>
            <a:r>
              <a:rPr lang="zh-CN" altLang="en-US" dirty="0" smtClean="0"/>
              <a:t>预期成果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+mj-lt"/>
              </a:rPr>
              <a:t>实现</a:t>
            </a:r>
            <a:r>
              <a:rPr lang="zh-CN" altLang="en-US" dirty="0" smtClean="0">
                <a:latin typeface="+mj-lt"/>
              </a:rPr>
              <a:t>将</a:t>
            </a:r>
            <a:r>
              <a:rPr lang="en-US" altLang="zh-CN" dirty="0" smtClean="0">
                <a:latin typeface="+mj-lt"/>
              </a:rPr>
              <a:t>Fedora </a:t>
            </a:r>
            <a:r>
              <a:rPr lang="en-US" altLang="zh-CN" dirty="0">
                <a:latin typeface="+mj-lt"/>
              </a:rPr>
              <a:t>23</a:t>
            </a:r>
            <a:r>
              <a:rPr lang="zh-CN" altLang="en-US" dirty="0">
                <a:latin typeface="+mj-lt"/>
              </a:rPr>
              <a:t>以</a:t>
            </a:r>
            <a:r>
              <a:rPr lang="en-US" altLang="zh-CN" dirty="0" err="1">
                <a:latin typeface="+mj-lt"/>
              </a:rPr>
              <a:t>lxc</a:t>
            </a:r>
            <a:r>
              <a:rPr lang="zh-CN" altLang="en-US" dirty="0">
                <a:latin typeface="+mj-lt"/>
              </a:rPr>
              <a:t>或类似方式运行在</a:t>
            </a:r>
            <a:r>
              <a:rPr lang="en-US" altLang="zh-CN" dirty="0">
                <a:latin typeface="+mj-lt"/>
              </a:rPr>
              <a:t>Android_x86_64_marshmallow</a:t>
            </a:r>
            <a:r>
              <a:rPr lang="zh-CN" altLang="en-US" dirty="0">
                <a:latin typeface="+mj-lt"/>
              </a:rPr>
              <a:t>上，并且显示在额外屏幕之上。同时能够控制键盘鼠标在屏幕之间的切换。并撰写毕业论文。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862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 </a:t>
            </a:r>
            <a:r>
              <a:rPr lang="zh-CN" altLang="en-US" dirty="0" smtClean="0"/>
              <a:t>进度安排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4295580"/>
              </p:ext>
            </p:extLst>
          </p:nvPr>
        </p:nvGraphicFramePr>
        <p:xfrm>
          <a:off x="1096963" y="1846263"/>
          <a:ext cx="10058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5737"/>
                <a:gridCol w="73326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时间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内容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2016.1 - 2016.2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寒假期间，学习lxc，chroot，surfaceflinger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wayland，mesa相关知识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使用lxc技术，将Fedora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运行在Android X86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实现双屏显示，开始研究输入设备控制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2016.5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完成输入设备切换控制，实现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2D/3D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2016.6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完成功能和性能对比测试分析，并结题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25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谢谢！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30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研究背景与意义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研究</a:t>
            </a:r>
            <a:r>
              <a:rPr lang="zh-CN" altLang="en-US" b="1" dirty="0" smtClean="0"/>
              <a:t>现状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 smtClean="0"/>
              <a:t>研究</a:t>
            </a:r>
            <a:r>
              <a:rPr lang="zh-CN" altLang="en-US" b="1" dirty="0" smtClean="0"/>
              <a:t>目标</a:t>
            </a:r>
            <a:endParaRPr lang="zh-CN" altLang="en-US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 smtClean="0"/>
              <a:t>具体</a:t>
            </a:r>
            <a:r>
              <a:rPr lang="zh-CN" altLang="en-US" b="1" dirty="0" smtClean="0"/>
              <a:t>方案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 smtClean="0"/>
              <a:t>预期</a:t>
            </a:r>
            <a:r>
              <a:rPr lang="zh-CN" altLang="en-US" b="1" dirty="0"/>
              <a:t>成果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进度安排</a:t>
            </a:r>
          </a:p>
          <a:p>
            <a:pPr marL="457200" indent="-457200">
              <a:buFont typeface="+mj-lt"/>
              <a:buAutoNum type="arabicPeriod"/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584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 研究背景与意义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068" y="2018540"/>
            <a:ext cx="5669281" cy="332184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67" y="2018540"/>
            <a:ext cx="1991137" cy="33185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18083" y="5539409"/>
            <a:ext cx="94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Android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28343" y="5539409"/>
            <a:ext cx="140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 </a:t>
            </a:r>
            <a:r>
              <a:rPr lang="en-US" altLang="zh-CN" dirty="0" smtClean="0"/>
              <a:t>x86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49148" y="3545300"/>
            <a:ext cx="7156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1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研究背景与意义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Android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X86</a:t>
            </a:r>
            <a:endParaRPr lang="zh-CN" altLang="en-US" b="1" dirty="0" smtClean="0"/>
          </a:p>
          <a:p>
            <a:pPr>
              <a:buFont typeface="Arial" charset="0"/>
              <a:buChar char="•"/>
            </a:pPr>
            <a:r>
              <a:rPr lang="zh-CN" altLang="en-US" dirty="0" smtClean="0"/>
              <a:t>小巧轻便</a:t>
            </a:r>
          </a:p>
          <a:p>
            <a:pPr>
              <a:buFont typeface="Arial" charset="0"/>
              <a:buChar char="•"/>
            </a:pPr>
            <a:r>
              <a:rPr lang="zh-CN" altLang="en-US" dirty="0" smtClean="0"/>
              <a:t>可扩展性强</a:t>
            </a:r>
          </a:p>
          <a:p>
            <a:pPr>
              <a:buFont typeface="Arial" charset="0"/>
              <a:buChar char="•"/>
            </a:pPr>
            <a:r>
              <a:rPr lang="zh-CN" altLang="en-US" dirty="0" smtClean="0"/>
              <a:t>新奇好玩</a:t>
            </a:r>
          </a:p>
          <a:p>
            <a:pPr>
              <a:buFont typeface="Arial" charset="0"/>
              <a:buChar char="•"/>
            </a:pPr>
            <a:endParaRPr lang="zh-CN" altLang="en-US" dirty="0"/>
          </a:p>
          <a:p>
            <a:pPr>
              <a:buFont typeface="Arial" charset="0"/>
              <a:buChar char="•"/>
            </a:pPr>
            <a:r>
              <a:rPr lang="zh-CN" altLang="en-US" dirty="0" smtClean="0"/>
              <a:t>如何进行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 </a:t>
            </a:r>
            <a:r>
              <a:rPr lang="en-US" altLang="zh-CN" dirty="0" smtClean="0"/>
              <a:t>x86</a:t>
            </a:r>
            <a:r>
              <a:rPr lang="zh-CN" altLang="en-US" dirty="0" smtClean="0"/>
              <a:t>上应用开发？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7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研究背景与意义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84274"/>
            <a:ext cx="2109746" cy="486649"/>
          </a:xfrm>
        </p:spPr>
        <p:txBody>
          <a:bodyPr/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以前的方法：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054" y="2374624"/>
            <a:ext cx="1682197" cy="1190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314" y="2374624"/>
            <a:ext cx="1192257" cy="119076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3808771"/>
            <a:ext cx="2109746" cy="4866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设想的方法：</a:t>
            </a:r>
          </a:p>
          <a:p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5075582" y="2757047"/>
            <a:ext cx="1751495" cy="37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623359" y="4295420"/>
            <a:ext cx="2444467" cy="2111513"/>
            <a:chOff x="4623359" y="4295420"/>
            <a:chExt cx="2444467" cy="21115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6313" y="4295420"/>
              <a:ext cx="2111513" cy="211151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3359" y="4388184"/>
              <a:ext cx="665907" cy="665907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8117305" y="4961327"/>
            <a:ext cx="3561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在同一台设备上进行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 </a:t>
            </a:r>
            <a:r>
              <a:rPr lang="en-US" altLang="zh-CN" dirty="0" smtClean="0"/>
              <a:t>X86</a:t>
            </a:r>
            <a:r>
              <a:rPr lang="zh-CN" altLang="en-US" dirty="0" smtClean="0"/>
              <a:t>应用的开发和使用！！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4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zh-CN" altLang="en-US" dirty="0" smtClean="0"/>
              <a:t>研究现状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基于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Container</a:t>
            </a:r>
            <a:r>
              <a:rPr lang="zh-CN" altLang="en-US" dirty="0" smtClean="0"/>
              <a:t>实现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系统多</a:t>
            </a:r>
            <a:r>
              <a:rPr lang="en-US" altLang="zh-CN" dirty="0" smtClean="0"/>
              <a:t>OS</a:t>
            </a:r>
            <a:r>
              <a:rPr lang="zh-CN" altLang="en-US" dirty="0" smtClean="0"/>
              <a:t>运行</a:t>
            </a:r>
          </a:p>
          <a:p>
            <a:pPr marL="0" indent="0">
              <a:buNone/>
            </a:pPr>
            <a:r>
              <a:rPr lang="en-US" altLang="zh-CN" dirty="0"/>
              <a:t>Linux</a:t>
            </a:r>
            <a:r>
              <a:rPr lang="zh-CN" altLang="en-US" dirty="0"/>
              <a:t> </a:t>
            </a:r>
            <a:r>
              <a:rPr lang="en-US" altLang="zh-CN" dirty="0" smtClean="0"/>
              <a:t>Container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lxc</a:t>
            </a:r>
            <a:r>
              <a:rPr lang="en-US" altLang="zh-CN" dirty="0" smtClean="0"/>
              <a:t>)</a:t>
            </a:r>
            <a:r>
              <a:rPr lang="zh-CN" altLang="en-US" dirty="0"/>
              <a:t> </a:t>
            </a:r>
            <a:r>
              <a:rPr lang="zh-CN" altLang="en-US" dirty="0" smtClean="0"/>
              <a:t>：</a:t>
            </a:r>
            <a:r>
              <a:rPr lang="zh-CN" altLang="en-US" dirty="0" smtClean="0"/>
              <a:t>一种轻量级虚拟化技术</a:t>
            </a:r>
          </a:p>
          <a:p>
            <a:pPr marL="0" indent="0">
              <a:buNone/>
            </a:pPr>
            <a:r>
              <a:rPr lang="en-US" altLang="zh-CN" dirty="0" smtClean="0"/>
              <a:t>“</a:t>
            </a:r>
            <a:r>
              <a:rPr lang="en-US" dirty="0"/>
              <a:t>An Updated Performance Comparison of Virtual Machines and Linux Containers</a:t>
            </a:r>
            <a:r>
              <a:rPr lang="en-US" altLang="zh-CN" dirty="0" smtClean="0"/>
              <a:t>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/>
              <a:t>IBM </a:t>
            </a:r>
            <a:r>
              <a:rPr lang="en-US" altLang="zh-CN" dirty="0" smtClean="0"/>
              <a:t>Research</a:t>
            </a:r>
            <a:endParaRPr lang="zh-CN" altLang="en-US" dirty="0" smtClean="0"/>
          </a:p>
          <a:p>
            <a:pPr marL="0" indent="0">
              <a:buNone/>
            </a:pPr>
            <a:r>
              <a:rPr lang="en-US" altLang="zh-CN" dirty="0" smtClean="0"/>
              <a:t>Equal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almost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cases</a:t>
            </a:r>
            <a:endParaRPr lang="zh-CN" altLang="en-US" dirty="0" smtClean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Cell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哥伦比亚大学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>
                <a:hlinkClick r:id="rId2"/>
              </a:rPr>
              <a:t>http</a:t>
            </a:r>
            <a:r>
              <a:rPr lang="en-US" altLang="zh-CN" dirty="0">
                <a:hlinkClick r:id="rId2"/>
              </a:rPr>
              <a:t>://www.cs.columbia.edu/~</a:t>
            </a:r>
            <a:r>
              <a:rPr lang="en-US" altLang="zh-CN" dirty="0" smtClean="0">
                <a:hlinkClick r:id="rId2"/>
              </a:rPr>
              <a:t>cdall/pubs/Cells-SOSP-final.pdf</a:t>
            </a:r>
            <a:endParaRPr lang="zh-CN" altLang="en-US" dirty="0" smtClean="0"/>
          </a:p>
          <a:p>
            <a:pPr marL="0" indent="0">
              <a:buNone/>
            </a:pPr>
            <a:r>
              <a:rPr lang="en-US" altLang="zh-CN" dirty="0" err="1" smtClean="0"/>
              <a:t>Condroid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浙江大学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ieeexplore.ieee.org/stamp/stamp.jsp?tp</a:t>
            </a:r>
            <a:r>
              <a:rPr lang="en-US" altLang="zh-CN" dirty="0">
                <a:hlinkClick r:id="rId3"/>
              </a:rPr>
              <a:t>=&amp;</a:t>
            </a:r>
            <a:r>
              <a:rPr lang="en-US" altLang="zh-CN" dirty="0" smtClean="0">
                <a:hlinkClick r:id="rId3"/>
              </a:rPr>
              <a:t>arnumber=7130872</a:t>
            </a:r>
            <a:endParaRPr lang="zh-CN" altLang="en-US" dirty="0" smtClean="0"/>
          </a:p>
          <a:p>
            <a:pPr marL="0" indent="0">
              <a:buNone/>
            </a:pP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 smtClean="0"/>
              <a:t>将多个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版本同时运行在移动设备上</a:t>
            </a:r>
          </a:p>
        </p:txBody>
      </p:sp>
    </p:spTree>
    <p:extLst>
      <p:ext uri="{BB962C8B-B14F-4D97-AF65-F5344CB8AC3E}">
        <p14:creationId xmlns:p14="http://schemas.microsoft.com/office/powerpoint/2010/main" val="119064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研究现状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dirty="0" smtClean="0"/>
              <a:t>其他方法</a:t>
            </a:r>
          </a:p>
          <a:p>
            <a:pPr marL="0" indent="0">
              <a:buNone/>
            </a:pPr>
            <a:r>
              <a:rPr lang="en-US" altLang="zh-CN" dirty="0" smtClean="0"/>
              <a:t>Popcorn</a:t>
            </a:r>
            <a:r>
              <a:rPr lang="zh-CN" altLang="en-US" dirty="0" smtClean="0"/>
              <a:t> </a:t>
            </a:r>
          </a:p>
          <a:p>
            <a:pPr marL="0" indent="0">
              <a:buNone/>
            </a:pPr>
            <a:r>
              <a:rPr lang="en-US" altLang="zh-CN" dirty="0" smtClean="0">
                <a:hlinkClick r:id="rId2"/>
              </a:rPr>
              <a:t>http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www.popcornlinux.org/images/publications/barbalace_ols.pdf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 smtClean="0"/>
              <a:t>启动时运行多个</a:t>
            </a:r>
            <a:r>
              <a:rPr lang="en-US" altLang="zh-CN" dirty="0" smtClean="0"/>
              <a:t>Kernel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复杂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 smtClean="0"/>
              <a:t>问题：</a:t>
            </a:r>
          </a:p>
          <a:p>
            <a:pPr marL="457200" indent="-457200">
              <a:buFont typeface="+mj-lt"/>
              <a:buAutoNum type="arabicParenR"/>
            </a:pPr>
            <a:r>
              <a:rPr lang="zh-CN" altLang="en-US" dirty="0" smtClean="0"/>
              <a:t>均没有在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 </a:t>
            </a:r>
            <a:r>
              <a:rPr lang="en-US" altLang="zh-CN" dirty="0" smtClean="0"/>
              <a:t>x86</a:t>
            </a:r>
            <a:r>
              <a:rPr lang="zh-CN" altLang="en-US" dirty="0" smtClean="0"/>
              <a:t>上实现</a:t>
            </a:r>
          </a:p>
          <a:p>
            <a:pPr marL="457200" indent="-457200">
              <a:buFont typeface="+mj-lt"/>
              <a:buAutoNum type="arabicParenR"/>
            </a:pPr>
            <a:r>
              <a:rPr lang="zh-CN" altLang="en-US" dirty="0" smtClean="0"/>
              <a:t>均没有考虑多屏幕支持</a:t>
            </a:r>
            <a:endParaRPr lang="zh-CN" alt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52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 </a:t>
            </a:r>
            <a:r>
              <a:rPr lang="zh-CN" altLang="en-US" dirty="0" smtClean="0"/>
              <a:t>研究目标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利用</a:t>
            </a:r>
            <a:r>
              <a:rPr lang="en-US" altLang="zh-CN" dirty="0" err="1" smtClean="0"/>
              <a:t>Linux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Container</a:t>
            </a:r>
            <a:r>
              <a:rPr lang="en-US" dirty="0" err="1" smtClean="0"/>
              <a:t>技术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或者</a:t>
            </a:r>
            <a:r>
              <a:rPr lang="en-US" dirty="0" err="1" smtClean="0"/>
              <a:t>chroot</a:t>
            </a:r>
            <a:r>
              <a:rPr lang="zh-CN" altLang="en-US" dirty="0" smtClean="0"/>
              <a:t>技术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smtClean="0"/>
              <a:t>android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zh-CN" altLang="en-US" dirty="0" smtClean="0"/>
              <a:t>将</a:t>
            </a:r>
            <a:r>
              <a:rPr lang="en-US" dirty="0" smtClean="0"/>
              <a:t>Fedora 23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考虑到</a:t>
            </a:r>
            <a:r>
              <a:rPr lang="en-US" altLang="zh-CN" dirty="0" smtClean="0"/>
              <a:t>Wayland</a:t>
            </a:r>
            <a:r>
              <a:rPr lang="zh-CN" altLang="en-US" dirty="0" smtClean="0"/>
              <a:t>的使用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dirty="0" smtClean="0"/>
              <a:t>运行在</a:t>
            </a:r>
            <a:r>
              <a:rPr lang="en-US" dirty="0"/>
              <a:t>Android_x86_64_marshmallow</a:t>
            </a:r>
            <a:r>
              <a:rPr lang="en-US" dirty="0" smtClean="0"/>
              <a:t>环境下</a:t>
            </a:r>
            <a:endParaRPr lang="zh-CN" altLang="en-US" dirty="0" smtClean="0"/>
          </a:p>
          <a:p>
            <a:pPr marL="0" indent="0">
              <a:buNone/>
            </a:pPr>
            <a:r>
              <a:rPr lang="en-US" dirty="0" err="1" smtClean="0"/>
              <a:t>实现</a:t>
            </a:r>
            <a:r>
              <a:rPr lang="en-US" altLang="zh-CN" dirty="0" err="1" smtClean="0"/>
              <a:t>L</a:t>
            </a:r>
            <a:r>
              <a:rPr lang="en-US" dirty="0" err="1" smtClean="0"/>
              <a:t>inux</a:t>
            </a:r>
            <a:r>
              <a:rPr lang="en-US" dirty="0" err="1"/>
              <a:t>和Android显示在两个不同屏幕上，</a:t>
            </a:r>
            <a:r>
              <a:rPr lang="en-US" dirty="0" err="1" smtClean="0"/>
              <a:t>并且能够合理控制分配鼠标和键盘等资源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63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zh-CN" altLang="en-US" dirty="0" smtClean="0"/>
              <a:t>研究内容方案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完成实验环境配置和相关知识</a:t>
            </a:r>
            <a:r>
              <a:rPr lang="zh-CN" altLang="en-US" b="1" dirty="0" smtClean="0"/>
              <a:t>学习</a:t>
            </a:r>
          </a:p>
          <a:p>
            <a:pPr marL="457200" indent="-457200">
              <a:buClr>
                <a:srgbClr val="00B050"/>
              </a:buClr>
              <a:buFont typeface="+mj-lt"/>
              <a:buAutoNum type="alphaLcPeriod"/>
            </a:pPr>
            <a:r>
              <a:rPr lang="en-US" dirty="0"/>
              <a:t>Ubuntu 15.10下，Android X86</a:t>
            </a:r>
            <a:r>
              <a:rPr lang="en-US" dirty="0" smtClean="0"/>
              <a:t>编译环境配置</a:t>
            </a:r>
            <a:endParaRPr lang="zh-CN" altLang="en-US" dirty="0" smtClean="0"/>
          </a:p>
          <a:p>
            <a:pPr marL="457200" indent="-457200">
              <a:buClr>
                <a:srgbClr val="00B050"/>
              </a:buClr>
              <a:buFont typeface="+mj-lt"/>
              <a:buAutoNum type="alphaLcPeriod"/>
            </a:pPr>
            <a:r>
              <a:rPr lang="en-US" dirty="0"/>
              <a:t>Android_X86_84_Marshmallow的编译与安装</a:t>
            </a:r>
          </a:p>
          <a:p>
            <a:pPr marL="457200" indent="-457200">
              <a:buClr>
                <a:srgbClr val="00B050"/>
              </a:buClr>
              <a:buFont typeface="+mj-lt"/>
              <a:buAutoNum type="alphaLcPeriod"/>
            </a:pPr>
            <a:r>
              <a:rPr lang="en-US" dirty="0" err="1"/>
              <a:t>学习Linux</a:t>
            </a:r>
            <a:r>
              <a:rPr lang="en-US" dirty="0"/>
              <a:t> </a:t>
            </a:r>
            <a:r>
              <a:rPr lang="en-US" dirty="0" err="1"/>
              <a:t>Container和Chroot相关知识，了解lxc原理</a:t>
            </a:r>
            <a:endParaRPr lang="en-US" dirty="0"/>
          </a:p>
          <a:p>
            <a:pPr marL="457200" indent="-457200">
              <a:buClr>
                <a:srgbClr val="00B050"/>
              </a:buClr>
              <a:buFont typeface="+mj-lt"/>
              <a:buAutoNum type="alphaLcPeriod"/>
            </a:pPr>
            <a:r>
              <a:rPr lang="en-US" dirty="0" err="1"/>
              <a:t>学习Android</a:t>
            </a:r>
            <a:r>
              <a:rPr lang="en-US" dirty="0"/>
              <a:t> </a:t>
            </a:r>
            <a:r>
              <a:rPr lang="en-US" dirty="0" err="1"/>
              <a:t>和Linux</a:t>
            </a:r>
            <a:r>
              <a:rPr lang="en-US" dirty="0"/>
              <a:t> </a:t>
            </a:r>
            <a:r>
              <a:rPr lang="en-US" dirty="0" err="1"/>
              <a:t>的Graphics</a:t>
            </a:r>
            <a:r>
              <a:rPr lang="en-US" dirty="0"/>
              <a:t> </a:t>
            </a:r>
            <a:r>
              <a:rPr lang="en-US" dirty="0" err="1"/>
              <a:t>subsystem，逐步深入了解Surfaceflinger</a:t>
            </a:r>
            <a:r>
              <a:rPr lang="en-US" dirty="0"/>
              <a:t>, </a:t>
            </a:r>
            <a:r>
              <a:rPr lang="en-US" dirty="0" err="1"/>
              <a:t>Wayland和Mesa</a:t>
            </a:r>
            <a:endParaRPr lang="en-US" dirty="0"/>
          </a:p>
          <a:p>
            <a:pPr marL="457200" indent="-457200">
              <a:buFont typeface="+mj-lt"/>
              <a:buAutoNum type="alphaLcPeriod"/>
            </a:pPr>
            <a:endParaRPr lang="en-US" dirty="0"/>
          </a:p>
          <a:p>
            <a:pPr marL="457200" indent="-457200">
              <a:buFont typeface="+mj-lt"/>
              <a:buAutoNum type="alphaL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62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251</TotalTime>
  <Words>462</Words>
  <Application>Microsoft Macintosh PowerPoint</Application>
  <PresentationFormat>Widescreen</PresentationFormat>
  <Paragraphs>78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Microsoft YaHei</vt:lpstr>
      <vt:lpstr>宋体</vt:lpstr>
      <vt:lpstr>Arial</vt:lpstr>
      <vt:lpstr>Retrospect</vt:lpstr>
      <vt:lpstr>Android x86下多OS显示技术研究</vt:lpstr>
      <vt:lpstr>提纲</vt:lpstr>
      <vt:lpstr>1. 研究背景与意义</vt:lpstr>
      <vt:lpstr>1. 研究背景与意义</vt:lpstr>
      <vt:lpstr>1. 研究背景与意义</vt:lpstr>
      <vt:lpstr>2. 研究现状</vt:lpstr>
      <vt:lpstr>2. 研究现状</vt:lpstr>
      <vt:lpstr>3. 研究目标</vt:lpstr>
      <vt:lpstr>4. 研究内容方案</vt:lpstr>
      <vt:lpstr>4. 研究内容方案</vt:lpstr>
      <vt:lpstr>5. 预期成果</vt:lpstr>
      <vt:lpstr>6. 进度安排</vt:lpstr>
      <vt:lpstr>谢谢！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x86下多OS显示技术研究</dc:title>
  <dc:creator>Microsoft Office User</dc:creator>
  <cp:lastModifiedBy>Microsoft Office User</cp:lastModifiedBy>
  <cp:revision>18</cp:revision>
  <dcterms:created xsi:type="dcterms:W3CDTF">2016-01-02T05:45:10Z</dcterms:created>
  <dcterms:modified xsi:type="dcterms:W3CDTF">2016-01-02T10:55:01Z</dcterms:modified>
</cp:coreProperties>
</file>